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15"/>
          <c:h val="0.8596983669552767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12,2%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67,0%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14,7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5,2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12.2</c:v>
                </c:pt>
                <c:pt idx="1">
                  <c:v>67</c:v>
                </c:pt>
                <c:pt idx="2">
                  <c:v>14.7</c:v>
                </c:pt>
                <c:pt idx="3">
                  <c:v>1</c:v>
                </c:pt>
                <c:pt idx="4">
                  <c:v>5.2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41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6.6</c:v>
                </c:pt>
                <c:pt idx="1">
                  <c:v>8.5</c:v>
                </c:pt>
                <c:pt idx="2">
                  <c:v>3.3</c:v>
                </c:pt>
                <c:pt idx="3">
                  <c:v>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32676224"/>
        <c:axId val="132702592"/>
        <c:axId val="0"/>
      </c:bar3DChart>
      <c:catAx>
        <c:axId val="132676224"/>
        <c:scaling>
          <c:orientation val="minMax"/>
        </c:scaling>
        <c:axPos val="b"/>
        <c:numFmt formatCode="General" sourceLinked="1"/>
        <c:tickLblPos val="nextTo"/>
        <c:crossAx val="132702592"/>
        <c:crosses val="autoZero"/>
        <c:auto val="1"/>
        <c:lblAlgn val="ctr"/>
        <c:lblOffset val="100"/>
      </c:catAx>
      <c:valAx>
        <c:axId val="132702592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32676224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 сельского поселения Матвеево-Курганского района на 2019-2021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проекта 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Екатериновского сельского поселения на 2019 год и  плановый период 2020и 2021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2019-2021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23.10.2018 г. №131).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2019-2024годы.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13838,0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8942,4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8874,0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5354,4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5659,9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6094,2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8483,6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3282,5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2779,8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13838,0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8942,4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8874,0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(проект)                                                       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13838,0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13838,0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636,3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763,0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268,8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8483,6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88,2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4944,8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191,3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2845,6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63,3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5603,4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8942,4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8942,4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880,3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798,5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293,0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3282,5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89,3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45,7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5081,3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198,3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1389,5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45,0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2058,7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8874,0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8874,0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1134,0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950,0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2779,8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89,4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47,5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5607,6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993,1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45,0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2058,7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5603,4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119,6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4944,8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2845,6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63,3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191,3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368</TotalTime>
  <Words>573</Words>
  <Application>Microsoft Office PowerPoint</Application>
  <PresentationFormat>Экран (4:3)</PresentationFormat>
  <Paragraphs>149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Проект бюджета Екатериновского сельского поселения Матвеево-Курганского района на 2019-2021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47</cp:revision>
  <dcterms:created xsi:type="dcterms:W3CDTF">2014-05-11T13:45:39Z</dcterms:created>
  <dcterms:modified xsi:type="dcterms:W3CDTF">2019-01-15T07:45:07Z</dcterms:modified>
</cp:coreProperties>
</file>